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A5DDA-46D0-48D9-B65C-FABD94E37814}" v="90" dt="2021-04-14T13:02:59.963"/>
    <p1510:client id="{260BA132-78A6-4FAF-8F5A-96E59AF2DEE5}" v="60" dt="2021-04-14T15:51:11.786"/>
    <p1510:client id="{3FB630BF-47EE-4844-8F8E-9BC19F27EF42}" v="225" dt="2021-04-13T14:52:25.877"/>
    <p1510:client id="{648A8032-1165-437E-BD7E-A018CAE27C5E}" v="1064" dt="2021-04-12T13:28:15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bell lixfeld" userId="9ebba630e79bc532" providerId="Windows Live" clId="Web-{260BA132-78A6-4FAF-8F5A-96E59AF2DEE5}"/>
    <pc:docChg chg="delSld modSld">
      <pc:chgData name="annabell lixfeld" userId="9ebba630e79bc532" providerId="Windows Live" clId="Web-{260BA132-78A6-4FAF-8F5A-96E59AF2DEE5}" dt="2021-04-14T15:51:11.786" v="51" actId="1076"/>
      <pc:docMkLst>
        <pc:docMk/>
      </pc:docMkLst>
      <pc:sldChg chg="addSp modSp">
        <pc:chgData name="annabell lixfeld" userId="9ebba630e79bc532" providerId="Windows Live" clId="Web-{260BA132-78A6-4FAF-8F5A-96E59AF2DEE5}" dt="2021-04-14T15:00:55.946" v="33" actId="14100"/>
        <pc:sldMkLst>
          <pc:docMk/>
          <pc:sldMk cId="82850460" sldId="258"/>
        </pc:sldMkLst>
        <pc:picChg chg="add mod">
          <ac:chgData name="annabell lixfeld" userId="9ebba630e79bc532" providerId="Windows Live" clId="Web-{260BA132-78A6-4FAF-8F5A-96E59AF2DEE5}" dt="2021-04-14T15:00:55.946" v="33" actId="14100"/>
          <ac:picMkLst>
            <pc:docMk/>
            <pc:sldMk cId="82850460" sldId="258"/>
            <ac:picMk id="2" creationId="{0E4E5CF7-06CF-40D2-B0E2-7F52769B1345}"/>
          </ac:picMkLst>
        </pc:picChg>
      </pc:sldChg>
      <pc:sldChg chg="addSp delSp modSp">
        <pc:chgData name="annabell lixfeld" userId="9ebba630e79bc532" providerId="Windows Live" clId="Web-{260BA132-78A6-4FAF-8F5A-96E59AF2DEE5}" dt="2021-04-14T15:01:48.447" v="39"/>
        <pc:sldMkLst>
          <pc:docMk/>
          <pc:sldMk cId="4127538310" sldId="259"/>
        </pc:sldMkLst>
        <pc:picChg chg="add del mod">
          <ac:chgData name="annabell lixfeld" userId="9ebba630e79bc532" providerId="Windows Live" clId="Web-{260BA132-78A6-4FAF-8F5A-96E59AF2DEE5}" dt="2021-04-14T15:01:48.447" v="39"/>
          <ac:picMkLst>
            <pc:docMk/>
            <pc:sldMk cId="4127538310" sldId="259"/>
            <ac:picMk id="2" creationId="{2548DA78-C71C-4F5D-9B87-85FD8975B0A2}"/>
          </ac:picMkLst>
        </pc:picChg>
      </pc:sldChg>
      <pc:sldChg chg="addSp modSp">
        <pc:chgData name="annabell lixfeld" userId="9ebba630e79bc532" providerId="Windows Live" clId="Web-{260BA132-78A6-4FAF-8F5A-96E59AF2DEE5}" dt="2021-04-14T15:51:11.786" v="51" actId="1076"/>
        <pc:sldMkLst>
          <pc:docMk/>
          <pc:sldMk cId="3369897794" sldId="260"/>
        </pc:sldMkLst>
        <pc:picChg chg="add mod">
          <ac:chgData name="annabell lixfeld" userId="9ebba630e79bc532" providerId="Windows Live" clId="Web-{260BA132-78A6-4FAF-8F5A-96E59AF2DEE5}" dt="2021-04-14T15:51:11.786" v="51" actId="1076"/>
          <ac:picMkLst>
            <pc:docMk/>
            <pc:sldMk cId="3369897794" sldId="260"/>
            <ac:picMk id="7" creationId="{D21BBC34-8C1F-4D46-A8EC-F3C3881F1A9C}"/>
          </ac:picMkLst>
        </pc:picChg>
      </pc:sldChg>
      <pc:sldChg chg="addSp delSp modSp">
        <pc:chgData name="annabell lixfeld" userId="9ebba630e79bc532" providerId="Windows Live" clId="Web-{260BA132-78A6-4FAF-8F5A-96E59AF2DEE5}" dt="2021-04-14T14:59:46.210" v="25"/>
        <pc:sldMkLst>
          <pc:docMk/>
          <pc:sldMk cId="212130419" sldId="261"/>
        </pc:sldMkLst>
        <pc:picChg chg="add mod">
          <ac:chgData name="annabell lixfeld" userId="9ebba630e79bc532" providerId="Windows Live" clId="Web-{260BA132-78A6-4FAF-8F5A-96E59AF2DEE5}" dt="2021-04-14T14:59:09.709" v="23" actId="1076"/>
          <ac:picMkLst>
            <pc:docMk/>
            <pc:sldMk cId="212130419" sldId="261"/>
            <ac:picMk id="3" creationId="{50829B37-F5CA-475D-B566-BA2AAD5454E8}"/>
          </ac:picMkLst>
        </pc:picChg>
        <pc:picChg chg="add del mod">
          <ac:chgData name="annabell lixfeld" userId="9ebba630e79bc532" providerId="Windows Live" clId="Web-{260BA132-78A6-4FAF-8F5A-96E59AF2DEE5}" dt="2021-04-14T14:59:46.210" v="25"/>
          <ac:picMkLst>
            <pc:docMk/>
            <pc:sldMk cId="212130419" sldId="261"/>
            <ac:picMk id="4" creationId="{2FD8C31D-FC10-4B31-9CCA-2A0ECD7CF9BC}"/>
          </ac:picMkLst>
        </pc:picChg>
      </pc:sldChg>
      <pc:sldChg chg="addSp delSp modSp">
        <pc:chgData name="annabell lixfeld" userId="9ebba630e79bc532" providerId="Windows Live" clId="Web-{260BA132-78A6-4FAF-8F5A-96E59AF2DEE5}" dt="2021-04-14T15:00:15.226" v="28" actId="1076"/>
        <pc:sldMkLst>
          <pc:docMk/>
          <pc:sldMk cId="1456530905" sldId="262"/>
        </pc:sldMkLst>
        <pc:picChg chg="add del mod">
          <ac:chgData name="annabell lixfeld" userId="9ebba630e79bc532" providerId="Windows Live" clId="Web-{260BA132-78A6-4FAF-8F5A-96E59AF2DEE5}" dt="2021-04-14T14:58:48.802" v="17"/>
          <ac:picMkLst>
            <pc:docMk/>
            <pc:sldMk cId="1456530905" sldId="262"/>
            <ac:picMk id="4" creationId="{3027373A-0676-4087-862B-D2AF1D4A87F9}"/>
          </ac:picMkLst>
        </pc:picChg>
        <pc:picChg chg="add mod">
          <ac:chgData name="annabell lixfeld" userId="9ebba630e79bc532" providerId="Windows Live" clId="Web-{260BA132-78A6-4FAF-8F5A-96E59AF2DEE5}" dt="2021-04-14T15:00:15.226" v="28" actId="1076"/>
          <ac:picMkLst>
            <pc:docMk/>
            <pc:sldMk cId="1456530905" sldId="262"/>
            <ac:picMk id="7" creationId="{84394472-DEFE-4651-85F8-B27E0A98C3C4}"/>
          </ac:picMkLst>
        </pc:picChg>
      </pc:sldChg>
      <pc:sldChg chg="addSp delSp modSp">
        <pc:chgData name="annabell lixfeld" userId="9ebba630e79bc532" providerId="Windows Live" clId="Web-{260BA132-78A6-4FAF-8F5A-96E59AF2DEE5}" dt="2021-04-14T15:02:42.432" v="43"/>
        <pc:sldMkLst>
          <pc:docMk/>
          <pc:sldMk cId="4174444811" sldId="263"/>
        </pc:sldMkLst>
        <pc:picChg chg="add del mod">
          <ac:chgData name="annabell lixfeld" userId="9ebba630e79bc532" providerId="Windows Live" clId="Web-{260BA132-78A6-4FAF-8F5A-96E59AF2DEE5}" dt="2021-04-14T15:02:42.432" v="43"/>
          <ac:picMkLst>
            <pc:docMk/>
            <pc:sldMk cId="4174444811" sldId="263"/>
            <ac:picMk id="5" creationId="{1132954C-2CB4-43F0-9296-D01AD620A1A7}"/>
          </ac:picMkLst>
        </pc:picChg>
      </pc:sldChg>
      <pc:sldChg chg="delSp modSp del">
        <pc:chgData name="annabell lixfeld" userId="9ebba630e79bc532" providerId="Windows Live" clId="Web-{260BA132-78A6-4FAF-8F5A-96E59AF2DEE5}" dt="2021-04-14T14:52:04.358" v="6"/>
        <pc:sldMkLst>
          <pc:docMk/>
          <pc:sldMk cId="4118049433" sldId="264"/>
        </pc:sldMkLst>
        <pc:picChg chg="mod">
          <ac:chgData name="annabell lixfeld" userId="9ebba630e79bc532" providerId="Windows Live" clId="Web-{260BA132-78A6-4FAF-8F5A-96E59AF2DEE5}" dt="2021-04-14T14:51:15.670" v="0" actId="1076"/>
          <ac:picMkLst>
            <pc:docMk/>
            <pc:sldMk cId="4118049433" sldId="264"/>
            <ac:picMk id="4" creationId="{B6B1D635-2553-4A8B-9B7D-5B4A6907440A}"/>
          </ac:picMkLst>
        </pc:picChg>
        <pc:picChg chg="del">
          <ac:chgData name="annabell lixfeld" userId="9ebba630e79bc532" providerId="Windows Live" clId="Web-{260BA132-78A6-4FAF-8F5A-96E59AF2DEE5}" dt="2021-04-14T14:51:30.311" v="4"/>
          <ac:picMkLst>
            <pc:docMk/>
            <pc:sldMk cId="4118049433" sldId="264"/>
            <ac:picMk id="5" creationId="{0C6E4C38-233D-4EC3-9E8C-4E1CF9EE9ABA}"/>
          </ac:picMkLst>
        </pc:picChg>
      </pc:sldChg>
      <pc:sldChg chg="addSp modSp">
        <pc:chgData name="annabell lixfeld" userId="9ebba630e79bc532" providerId="Windows Live" clId="Web-{260BA132-78A6-4FAF-8F5A-96E59AF2DEE5}" dt="2021-04-14T15:50:49.364" v="50" actId="20577"/>
        <pc:sldMkLst>
          <pc:docMk/>
          <pc:sldMk cId="496461452" sldId="265"/>
        </pc:sldMkLst>
        <pc:spChg chg="mod">
          <ac:chgData name="annabell lixfeld" userId="9ebba630e79bc532" providerId="Windows Live" clId="Web-{260BA132-78A6-4FAF-8F5A-96E59AF2DEE5}" dt="2021-04-14T15:50:49.364" v="50" actId="20577"/>
          <ac:spMkLst>
            <pc:docMk/>
            <pc:sldMk cId="496461452" sldId="265"/>
            <ac:spMk id="2" creationId="{2625A3E8-36F5-4755-9BB2-B38519A45B29}"/>
          </ac:spMkLst>
        </pc:spChg>
        <pc:picChg chg="add mod">
          <ac:chgData name="annabell lixfeld" userId="9ebba630e79bc532" providerId="Windows Live" clId="Web-{260BA132-78A6-4FAF-8F5A-96E59AF2DEE5}" dt="2021-04-14T14:51:25.748" v="3" actId="1076"/>
          <ac:picMkLst>
            <pc:docMk/>
            <pc:sldMk cId="496461452" sldId="265"/>
            <ac:picMk id="4" creationId="{2FDD5B36-5A42-4AC6-BA8D-885AAD532468}"/>
          </ac:picMkLst>
        </pc:picChg>
        <pc:picChg chg="add">
          <ac:chgData name="annabell lixfeld" userId="9ebba630e79bc532" providerId="Windows Live" clId="Web-{260BA132-78A6-4FAF-8F5A-96E59AF2DEE5}" dt="2021-04-14T14:51:35.404" v="5"/>
          <ac:picMkLst>
            <pc:docMk/>
            <pc:sldMk cId="496461452" sldId="265"/>
            <ac:picMk id="6" creationId="{E93C7798-ED1A-4166-8A99-9EA241FE82B6}"/>
          </ac:picMkLst>
        </pc:picChg>
        <pc:picChg chg="add mod">
          <ac:chgData name="annabell lixfeld" userId="9ebba630e79bc532" providerId="Windows Live" clId="Web-{260BA132-78A6-4FAF-8F5A-96E59AF2DEE5}" dt="2021-04-14T14:58:16.208" v="13" actId="1076"/>
          <ac:picMkLst>
            <pc:docMk/>
            <pc:sldMk cId="496461452" sldId="265"/>
            <ac:picMk id="7" creationId="{290F6042-A4FA-491D-AAD3-B33BF7B741B4}"/>
          </ac:picMkLst>
        </pc:picChg>
        <pc:picChg chg="add mod">
          <ac:chgData name="annabell lixfeld" userId="9ebba630e79bc532" providerId="Windows Live" clId="Web-{260BA132-78A6-4FAF-8F5A-96E59AF2DEE5}" dt="2021-04-14T15:02:51.385" v="45" actId="1076"/>
          <ac:picMkLst>
            <pc:docMk/>
            <pc:sldMk cId="496461452" sldId="265"/>
            <ac:picMk id="8" creationId="{6543D943-CD24-4F86-969A-267516392887}"/>
          </ac:picMkLst>
        </pc:picChg>
      </pc:sldChg>
    </pc:docChg>
  </pc:docChgLst>
  <pc:docChgLst>
    <pc:chgData name="Gastbenutzer" providerId="Windows Live" clId="Web-{168A5DDA-46D0-48D9-B65C-FABD94E37814}"/>
    <pc:docChg chg="addSld delSld modSld">
      <pc:chgData name="Gastbenutzer" userId="" providerId="Windows Live" clId="Web-{168A5DDA-46D0-48D9-B65C-FABD94E37814}" dt="2021-04-14T13:02:52.807" v="61" actId="20577"/>
      <pc:docMkLst>
        <pc:docMk/>
      </pc:docMkLst>
      <pc:sldChg chg="addSp delSp modSp new">
        <pc:chgData name="Gastbenutzer" userId="" providerId="Windows Live" clId="Web-{168A5DDA-46D0-48D9-B65C-FABD94E37814}" dt="2021-04-14T13:02:52.807" v="61" actId="20577"/>
        <pc:sldMkLst>
          <pc:docMk/>
          <pc:sldMk cId="496461452" sldId="265"/>
        </pc:sldMkLst>
        <pc:spChg chg="add mod">
          <ac:chgData name="Gastbenutzer" userId="" providerId="Windows Live" clId="Web-{168A5DDA-46D0-48D9-B65C-FABD94E37814}" dt="2021-04-14T13:02:52.807" v="61" actId="20577"/>
          <ac:spMkLst>
            <pc:docMk/>
            <pc:sldMk cId="496461452" sldId="265"/>
            <ac:spMk id="2" creationId="{2625A3E8-36F5-4755-9BB2-B38519A45B29}"/>
          </ac:spMkLst>
        </pc:spChg>
        <pc:picChg chg="add del mod">
          <ac:chgData name="Gastbenutzer" userId="" providerId="Windows Live" clId="Web-{168A5DDA-46D0-48D9-B65C-FABD94E37814}" dt="2021-04-14T09:03:00.422" v="50"/>
          <ac:picMkLst>
            <pc:docMk/>
            <pc:sldMk cId="496461452" sldId="265"/>
            <ac:picMk id="3" creationId="{89291939-B11F-4308-AF2A-CF7968A3A036}"/>
          </ac:picMkLst>
        </pc:picChg>
      </pc:sldChg>
      <pc:sldChg chg="addSp modSp new del mod setBg">
        <pc:chgData name="Gastbenutzer" userId="" providerId="Windows Live" clId="Web-{168A5DDA-46D0-48D9-B65C-FABD94E37814}" dt="2021-04-14T09:27:45.305" v="51"/>
        <pc:sldMkLst>
          <pc:docMk/>
          <pc:sldMk cId="45545012" sldId="266"/>
        </pc:sldMkLst>
        <pc:spChg chg="add">
          <ac:chgData name="Gastbenutzer" userId="" providerId="Windows Live" clId="Web-{168A5DDA-46D0-48D9-B65C-FABD94E37814}" dt="2021-04-14T08:51:09.687" v="48"/>
          <ac:spMkLst>
            <pc:docMk/>
            <pc:sldMk cId="45545012" sldId="266"/>
            <ac:spMk id="7" creationId="{9A926BDB-98EF-43B0-A66B-1A6EF8FB2835}"/>
          </ac:spMkLst>
        </pc:spChg>
        <pc:picChg chg="add mod">
          <ac:chgData name="Gastbenutzer" userId="" providerId="Windows Live" clId="Web-{168A5DDA-46D0-48D9-B65C-FABD94E37814}" dt="2021-04-14T08:51:14.374" v="49" actId="1076"/>
          <ac:picMkLst>
            <pc:docMk/>
            <pc:sldMk cId="45545012" sldId="266"/>
            <ac:picMk id="2" creationId="{87C7753F-116F-4FB6-8FCF-80A95597602C}"/>
          </ac:picMkLst>
        </pc:picChg>
        <pc:picChg chg="add">
          <ac:chgData name="Gastbenutzer" userId="" providerId="Windows Live" clId="Web-{168A5DDA-46D0-48D9-B65C-FABD94E37814}" dt="2021-04-14T08:51:09.687" v="48"/>
          <ac:picMkLst>
            <pc:docMk/>
            <pc:sldMk cId="45545012" sldId="266"/>
            <ac:picMk id="9" creationId="{A722A754-56A5-43DA-ADE3-C2704FABA2DC}"/>
          </ac:picMkLst>
        </pc:picChg>
      </pc:sldChg>
      <pc:sldChg chg="addSp modSp new del mod setBg">
        <pc:chgData name="Gastbenutzer" userId="" providerId="Windows Live" clId="Web-{168A5DDA-46D0-48D9-B65C-FABD94E37814}" dt="2021-04-14T13:02:16.400" v="58"/>
        <pc:sldMkLst>
          <pc:docMk/>
          <pc:sldMk cId="1243199679" sldId="266"/>
        </pc:sldMkLst>
        <pc:spChg chg="add">
          <ac:chgData name="Gastbenutzer" userId="" providerId="Windows Live" clId="Web-{168A5DDA-46D0-48D9-B65C-FABD94E37814}" dt="2021-04-14T12:18:23.335" v="57"/>
          <ac:spMkLst>
            <pc:docMk/>
            <pc:sldMk cId="1243199679" sldId="266"/>
            <ac:spMk id="7" creationId="{9A926BDB-98EF-43B0-A66B-1A6EF8FB2835}"/>
          </ac:spMkLst>
        </pc:spChg>
        <pc:spChg chg="add">
          <ac:chgData name="Gastbenutzer" userId="" providerId="Windows Live" clId="Web-{168A5DDA-46D0-48D9-B65C-FABD94E37814}" dt="2021-04-14T12:18:23.335" v="57"/>
          <ac:spMkLst>
            <pc:docMk/>
            <pc:sldMk cId="1243199679" sldId="266"/>
            <ac:spMk id="11" creationId="{90FADDEF-2C10-4B0B-868E-6A655B671DAC}"/>
          </ac:spMkLst>
        </pc:spChg>
        <pc:picChg chg="add mod">
          <ac:chgData name="Gastbenutzer" userId="" providerId="Windows Live" clId="Web-{168A5DDA-46D0-48D9-B65C-FABD94E37814}" dt="2021-04-14T12:18:23.335" v="57"/>
          <ac:picMkLst>
            <pc:docMk/>
            <pc:sldMk cId="1243199679" sldId="266"/>
            <ac:picMk id="2" creationId="{BE5EAEA2-F869-43BE-99B1-709F191ADA4D}"/>
          </ac:picMkLst>
        </pc:picChg>
        <pc:picChg chg="add">
          <ac:chgData name="Gastbenutzer" userId="" providerId="Windows Live" clId="Web-{168A5DDA-46D0-48D9-B65C-FABD94E37814}" dt="2021-04-14T12:18:23.335" v="57"/>
          <ac:picMkLst>
            <pc:docMk/>
            <pc:sldMk cId="1243199679" sldId="266"/>
            <ac:picMk id="9" creationId="{A722A754-56A5-43DA-ADE3-C2704FABA2DC}"/>
          </ac:picMkLst>
        </pc:picChg>
      </pc:sldChg>
    </pc:docChg>
  </pc:docChgLst>
  <pc:docChgLst>
    <pc:chgData name="annabell lixfeld" userId="9ebba630e79bc532" providerId="Windows Live" clId="Web-{3FB630BF-47EE-4844-8F8E-9BC19F27EF42}"/>
    <pc:docChg chg="addSld modSld">
      <pc:chgData name="annabell lixfeld" userId="9ebba630e79bc532" providerId="Windows Live" clId="Web-{3FB630BF-47EE-4844-8F8E-9BC19F27EF42}" dt="2021-04-13T14:52:25.877" v="148" actId="20577"/>
      <pc:docMkLst>
        <pc:docMk/>
      </pc:docMkLst>
      <pc:sldChg chg="modSp">
        <pc:chgData name="annabell lixfeld" userId="9ebba630e79bc532" providerId="Windows Live" clId="Web-{3FB630BF-47EE-4844-8F8E-9BC19F27EF42}" dt="2021-04-13T11:29:21.990" v="8" actId="1076"/>
        <pc:sldMkLst>
          <pc:docMk/>
          <pc:sldMk cId="3369897794" sldId="260"/>
        </pc:sldMkLst>
        <pc:picChg chg="mod modCrop">
          <ac:chgData name="annabell lixfeld" userId="9ebba630e79bc532" providerId="Windows Live" clId="Web-{3FB630BF-47EE-4844-8F8E-9BC19F27EF42}" dt="2021-04-13T11:29:21.990" v="8" actId="1076"/>
          <ac:picMkLst>
            <pc:docMk/>
            <pc:sldMk cId="3369897794" sldId="260"/>
            <ac:picMk id="4" creationId="{EFC874E6-4C9A-454B-BD0E-54EEB3188413}"/>
          </ac:picMkLst>
        </pc:picChg>
      </pc:sldChg>
      <pc:sldChg chg="modSp">
        <pc:chgData name="annabell lixfeld" userId="9ebba630e79bc532" providerId="Windows Live" clId="Web-{3FB630BF-47EE-4844-8F8E-9BC19F27EF42}" dt="2021-04-13T14:52:25.877" v="148" actId="20577"/>
        <pc:sldMkLst>
          <pc:docMk/>
          <pc:sldMk cId="212130419" sldId="261"/>
        </pc:sldMkLst>
        <pc:spChg chg="mod">
          <ac:chgData name="annabell lixfeld" userId="9ebba630e79bc532" providerId="Windows Live" clId="Web-{3FB630BF-47EE-4844-8F8E-9BC19F27EF42}" dt="2021-04-13T14:52:25.877" v="148" actId="20577"/>
          <ac:spMkLst>
            <pc:docMk/>
            <pc:sldMk cId="212130419" sldId="261"/>
            <ac:spMk id="2" creationId="{91D3D5A2-5032-4C6A-BCC4-9B259890B2AA}"/>
          </ac:spMkLst>
        </pc:spChg>
      </pc:sldChg>
      <pc:sldChg chg="addSp modSp">
        <pc:chgData name="annabell lixfeld" userId="9ebba630e79bc532" providerId="Windows Live" clId="Web-{3FB630BF-47EE-4844-8F8E-9BC19F27EF42}" dt="2021-04-13T11:46:33.586" v="139" actId="20577"/>
        <pc:sldMkLst>
          <pc:docMk/>
          <pc:sldMk cId="1456530905" sldId="262"/>
        </pc:sldMkLst>
        <pc:spChg chg="add mod">
          <ac:chgData name="annabell lixfeld" userId="9ebba630e79bc532" providerId="Windows Live" clId="Web-{3FB630BF-47EE-4844-8F8E-9BC19F27EF42}" dt="2021-04-13T11:46:33.586" v="139" actId="20577"/>
          <ac:spMkLst>
            <pc:docMk/>
            <pc:sldMk cId="1456530905" sldId="262"/>
            <ac:spMk id="2" creationId="{5B6ECFC6-6532-483D-A35A-514C21928DD1}"/>
          </ac:spMkLst>
        </pc:spChg>
        <pc:spChg chg="mod">
          <ac:chgData name="annabell lixfeld" userId="9ebba630e79bc532" providerId="Windows Live" clId="Web-{3FB630BF-47EE-4844-8F8E-9BC19F27EF42}" dt="2021-04-13T11:35:18.855" v="70" actId="1076"/>
          <ac:spMkLst>
            <pc:docMk/>
            <pc:sldMk cId="1456530905" sldId="262"/>
            <ac:spMk id="3" creationId="{B1541BAB-DB60-4490-81F9-939A3AC902B4}"/>
          </ac:spMkLst>
        </pc:spChg>
        <pc:picChg chg="mod modCrop">
          <ac:chgData name="annabell lixfeld" userId="9ebba630e79bc532" providerId="Windows Live" clId="Web-{3FB630BF-47EE-4844-8F8E-9BC19F27EF42}" dt="2021-04-13T11:35:28.293" v="72"/>
          <ac:picMkLst>
            <pc:docMk/>
            <pc:sldMk cId="1456530905" sldId="262"/>
            <ac:picMk id="5" creationId="{AFC9343B-53F9-4D5C-8246-F1506A9DA631}"/>
          </ac:picMkLst>
        </pc:picChg>
        <pc:picChg chg="mod">
          <ac:chgData name="annabell lixfeld" userId="9ebba630e79bc532" providerId="Windows Live" clId="Web-{3FB630BF-47EE-4844-8F8E-9BC19F27EF42}" dt="2021-04-13T11:34:07.698" v="65" actId="14100"/>
          <ac:picMkLst>
            <pc:docMk/>
            <pc:sldMk cId="1456530905" sldId="262"/>
            <ac:picMk id="6" creationId="{67F71BB1-99F0-4DBF-83C4-B26847216529}"/>
          </ac:picMkLst>
        </pc:picChg>
      </pc:sldChg>
      <pc:sldChg chg="addSp modSp">
        <pc:chgData name="annabell lixfeld" userId="9ebba630e79bc532" providerId="Windows Live" clId="Web-{3FB630BF-47EE-4844-8F8E-9BC19F27EF42}" dt="2021-04-13T11:33:48.713" v="62" actId="1076"/>
        <pc:sldMkLst>
          <pc:docMk/>
          <pc:sldMk cId="4174444811" sldId="263"/>
        </pc:sldMkLst>
        <pc:spChg chg="add mod">
          <ac:chgData name="annabell lixfeld" userId="9ebba630e79bc532" providerId="Windows Live" clId="Web-{3FB630BF-47EE-4844-8F8E-9BC19F27EF42}" dt="2021-04-13T11:33:42.401" v="60" actId="20577"/>
          <ac:spMkLst>
            <pc:docMk/>
            <pc:sldMk cId="4174444811" sldId="263"/>
            <ac:spMk id="4" creationId="{E57D635F-6E98-47EE-92E1-D15B73DEE3B9}"/>
          </ac:spMkLst>
        </pc:spChg>
        <pc:picChg chg="add mod">
          <ac:chgData name="annabell lixfeld" userId="9ebba630e79bc532" providerId="Windows Live" clId="Web-{3FB630BF-47EE-4844-8F8E-9BC19F27EF42}" dt="2021-04-13T11:33:46.823" v="61" actId="1076"/>
          <ac:picMkLst>
            <pc:docMk/>
            <pc:sldMk cId="4174444811" sldId="263"/>
            <ac:picMk id="2" creationId="{A8CFF266-15DB-4B3B-B6FB-EF64C0CB320B}"/>
          </ac:picMkLst>
        </pc:picChg>
        <pc:picChg chg="add mod">
          <ac:chgData name="annabell lixfeld" userId="9ebba630e79bc532" providerId="Windows Live" clId="Web-{3FB630BF-47EE-4844-8F8E-9BC19F27EF42}" dt="2021-04-13T11:33:48.713" v="62" actId="1076"/>
          <ac:picMkLst>
            <pc:docMk/>
            <pc:sldMk cId="4174444811" sldId="263"/>
            <ac:picMk id="3" creationId="{419C9BF3-743E-4F69-AA69-40A783DFB462}"/>
          </ac:picMkLst>
        </pc:picChg>
      </pc:sldChg>
      <pc:sldChg chg="addSp modSp new">
        <pc:chgData name="annabell lixfeld" userId="9ebba630e79bc532" providerId="Windows Live" clId="Web-{3FB630BF-47EE-4844-8F8E-9BC19F27EF42}" dt="2021-04-13T11:47:33.759" v="143" actId="20577"/>
        <pc:sldMkLst>
          <pc:docMk/>
          <pc:sldMk cId="4118049433" sldId="264"/>
        </pc:sldMkLst>
        <pc:spChg chg="add mod">
          <ac:chgData name="annabell lixfeld" userId="9ebba630e79bc532" providerId="Windows Live" clId="Web-{3FB630BF-47EE-4844-8F8E-9BC19F27EF42}" dt="2021-04-13T11:47:33.759" v="143" actId="20577"/>
          <ac:spMkLst>
            <pc:docMk/>
            <pc:sldMk cId="4118049433" sldId="264"/>
            <ac:spMk id="3" creationId="{0286FD26-92EA-451D-A299-92DAA8675C46}"/>
          </ac:spMkLst>
        </pc:spChg>
        <pc:picChg chg="add mod">
          <ac:chgData name="annabell lixfeld" userId="9ebba630e79bc532" providerId="Windows Live" clId="Web-{3FB630BF-47EE-4844-8F8E-9BC19F27EF42}" dt="2021-04-13T11:39:43.157" v="109" actId="1076"/>
          <ac:picMkLst>
            <pc:docMk/>
            <pc:sldMk cId="4118049433" sldId="264"/>
            <ac:picMk id="2" creationId="{8C02B7C2-0CD8-4AF9-846B-7ADA079650EB}"/>
          </ac:picMkLst>
        </pc:picChg>
        <pc:picChg chg="add mod modCrop">
          <ac:chgData name="annabell lixfeld" userId="9ebba630e79bc532" providerId="Windows Live" clId="Web-{3FB630BF-47EE-4844-8F8E-9BC19F27EF42}" dt="2021-04-13T11:43:47.177" v="123" actId="1076"/>
          <ac:picMkLst>
            <pc:docMk/>
            <pc:sldMk cId="4118049433" sldId="264"/>
            <ac:picMk id="4" creationId="{B6B1D635-2553-4A8B-9B7D-5B4A6907440A}"/>
          </ac:picMkLst>
        </pc:picChg>
        <pc:picChg chg="add mod modCrop">
          <ac:chgData name="annabell lixfeld" userId="9ebba630e79bc532" providerId="Windows Live" clId="Web-{3FB630BF-47EE-4844-8F8E-9BC19F27EF42}" dt="2021-04-13T11:45:24.663" v="133" actId="1076"/>
          <ac:picMkLst>
            <pc:docMk/>
            <pc:sldMk cId="4118049433" sldId="264"/>
            <ac:picMk id="5" creationId="{0C6E4C38-233D-4EC3-9E8C-4E1CF9EE9ABA}"/>
          </ac:picMkLst>
        </pc:picChg>
      </pc:sldChg>
    </pc:docChg>
  </pc:docChgLst>
  <pc:docChgLst>
    <pc:chgData name="annabell lixfeld" userId="9ebba630e79bc532" providerId="Windows Live" clId="Web-{648A8032-1165-437E-BD7E-A018CAE27C5E}"/>
    <pc:docChg chg="addSld delSld modSld">
      <pc:chgData name="annabell lixfeld" userId="9ebba630e79bc532" providerId="Windows Live" clId="Web-{648A8032-1165-437E-BD7E-A018CAE27C5E}" dt="2021-04-12T13:28:15.062" v="698"/>
      <pc:docMkLst>
        <pc:docMk/>
      </pc:docMkLst>
      <pc:sldChg chg="addSp delSp modSp">
        <pc:chgData name="annabell lixfeld" userId="9ebba630e79bc532" providerId="Windows Live" clId="Web-{648A8032-1165-437E-BD7E-A018CAE27C5E}" dt="2021-04-12T11:47:29.760" v="532" actId="1076"/>
        <pc:sldMkLst>
          <pc:docMk/>
          <pc:sldMk cId="553726541" sldId="256"/>
        </pc:sldMkLst>
        <pc:spChg chg="del">
          <ac:chgData name="annabell lixfeld" userId="9ebba630e79bc532" providerId="Windows Live" clId="Web-{648A8032-1165-437E-BD7E-A018CAE27C5E}" dt="2021-04-12T11:01:49.693" v="5"/>
          <ac:spMkLst>
            <pc:docMk/>
            <pc:sldMk cId="553726541" sldId="256"/>
            <ac:spMk id="2" creationId="{9FB28281-3783-403A-B1AB-0182A003DFE3}"/>
          </ac:spMkLst>
        </pc:spChg>
        <pc:spChg chg="del">
          <ac:chgData name="annabell lixfeld" userId="9ebba630e79bc532" providerId="Windows Live" clId="Web-{648A8032-1165-437E-BD7E-A018CAE27C5E}" dt="2021-04-12T11:01:47.646" v="4"/>
          <ac:spMkLst>
            <pc:docMk/>
            <pc:sldMk cId="553726541" sldId="256"/>
            <ac:spMk id="3" creationId="{C4542EAC-8BF3-4BFD-9891-145BC49409C2}"/>
          </ac:spMkLst>
        </pc:spChg>
        <pc:spChg chg="add mod">
          <ac:chgData name="annabell lixfeld" userId="9ebba630e79bc532" providerId="Windows Live" clId="Web-{648A8032-1165-437E-BD7E-A018CAE27C5E}" dt="2021-04-12T11:47:29.760" v="532" actId="1076"/>
          <ac:spMkLst>
            <pc:docMk/>
            <pc:sldMk cId="553726541" sldId="256"/>
            <ac:spMk id="5" creationId="{C1C86F5B-D97E-4DFA-8EEC-7BD9F947E3DE}"/>
          </ac:spMkLst>
        </pc:spChg>
        <pc:spChg chg="add mod">
          <ac:chgData name="annabell lixfeld" userId="9ebba630e79bc532" providerId="Windows Live" clId="Web-{648A8032-1165-437E-BD7E-A018CAE27C5E}" dt="2021-04-12T11:47:16.885" v="527" actId="1076"/>
          <ac:spMkLst>
            <pc:docMk/>
            <pc:sldMk cId="553726541" sldId="256"/>
            <ac:spMk id="6" creationId="{C811D455-1CDC-45AF-B8F5-A5551AC4243F}"/>
          </ac:spMkLst>
        </pc:spChg>
        <pc:picChg chg="add mod">
          <ac:chgData name="annabell lixfeld" userId="9ebba630e79bc532" providerId="Windows Live" clId="Web-{648A8032-1165-437E-BD7E-A018CAE27C5E}" dt="2021-04-12T11:46:40.587" v="522" actId="1076"/>
          <ac:picMkLst>
            <pc:docMk/>
            <pc:sldMk cId="553726541" sldId="256"/>
            <ac:picMk id="4" creationId="{AFA51126-2616-43C1-BBDB-21B4C2DAD2F7}"/>
          </ac:picMkLst>
        </pc:picChg>
      </pc:sldChg>
      <pc:sldChg chg="delSp new del">
        <pc:chgData name="annabell lixfeld" userId="9ebba630e79bc532" providerId="Windows Live" clId="Web-{648A8032-1165-437E-BD7E-A018CAE27C5E}" dt="2021-04-12T11:08:24.515" v="154"/>
        <pc:sldMkLst>
          <pc:docMk/>
          <pc:sldMk cId="1806791886" sldId="257"/>
        </pc:sldMkLst>
        <pc:spChg chg="del">
          <ac:chgData name="annabell lixfeld" userId="9ebba630e79bc532" providerId="Windows Live" clId="Web-{648A8032-1165-437E-BD7E-A018CAE27C5E}" dt="2021-04-12T11:07:52.748" v="152"/>
          <ac:spMkLst>
            <pc:docMk/>
            <pc:sldMk cId="1806791886" sldId="257"/>
            <ac:spMk id="3" creationId="{50EE8106-DA99-4EA2-B4EC-C295AB53D961}"/>
          </ac:spMkLst>
        </pc:spChg>
      </pc:sldChg>
      <pc:sldChg chg="addSp delSp modSp new">
        <pc:chgData name="annabell lixfeld" userId="9ebba630e79bc532" providerId="Windows Live" clId="Web-{648A8032-1165-437E-BD7E-A018CAE27C5E}" dt="2021-04-12T11:30:11.313" v="309" actId="14100"/>
        <pc:sldMkLst>
          <pc:docMk/>
          <pc:sldMk cId="82850460" sldId="258"/>
        </pc:sldMkLst>
        <pc:spChg chg="del mod">
          <ac:chgData name="annabell lixfeld" userId="9ebba630e79bc532" providerId="Windows Live" clId="Web-{648A8032-1165-437E-BD7E-A018CAE27C5E}" dt="2021-04-12T11:24:33.695" v="252"/>
          <ac:spMkLst>
            <pc:docMk/>
            <pc:sldMk cId="82850460" sldId="258"/>
            <ac:spMk id="2" creationId="{D01C012C-AE31-4455-B77B-448406DE8D9C}"/>
          </ac:spMkLst>
        </pc:spChg>
        <pc:spChg chg="del">
          <ac:chgData name="annabell lixfeld" userId="9ebba630e79bc532" providerId="Windows Live" clId="Web-{648A8032-1165-437E-BD7E-A018CAE27C5E}" dt="2021-04-12T11:09:38.251" v="167"/>
          <ac:spMkLst>
            <pc:docMk/>
            <pc:sldMk cId="82850460" sldId="258"/>
            <ac:spMk id="3" creationId="{C367F166-CBBB-423B-A00C-92471FC31870}"/>
          </ac:spMkLst>
        </pc:spChg>
        <pc:spChg chg="mod">
          <ac:chgData name="annabell lixfeld" userId="9ebba630e79bc532" providerId="Windows Live" clId="Web-{648A8032-1165-437E-BD7E-A018CAE27C5E}" dt="2021-04-12T11:25:38.869" v="268" actId="20577"/>
          <ac:spMkLst>
            <pc:docMk/>
            <pc:sldMk cId="82850460" sldId="258"/>
            <ac:spMk id="4" creationId="{BE6106D4-7D99-4F18-910F-AE0E6F0B6EFA}"/>
          </ac:spMkLst>
        </pc:spChg>
        <pc:spChg chg="add del mod">
          <ac:chgData name="annabell lixfeld" userId="9ebba630e79bc532" providerId="Windows Live" clId="Web-{648A8032-1165-437E-BD7E-A018CAE27C5E}" dt="2021-04-12T11:18:53.140" v="233"/>
          <ac:spMkLst>
            <pc:docMk/>
            <pc:sldMk cId="82850460" sldId="258"/>
            <ac:spMk id="10" creationId="{36BCB64C-C3F8-4703-982F-C98352F037A8}"/>
          </ac:spMkLst>
        </pc:spChg>
        <pc:spChg chg="add mod">
          <ac:chgData name="annabell lixfeld" userId="9ebba630e79bc532" providerId="Windows Live" clId="Web-{648A8032-1165-437E-BD7E-A018CAE27C5E}" dt="2021-04-12T11:24:06.741" v="251" actId="14100"/>
          <ac:spMkLst>
            <pc:docMk/>
            <pc:sldMk cId="82850460" sldId="258"/>
            <ac:spMk id="11" creationId="{279E62DB-4143-44E0-97D6-4E03FE7817F6}"/>
          </ac:spMkLst>
        </pc:spChg>
        <pc:spChg chg="add mod">
          <ac:chgData name="annabell lixfeld" userId="9ebba630e79bc532" providerId="Windows Live" clId="Web-{648A8032-1165-437E-BD7E-A018CAE27C5E}" dt="2021-04-12T11:24:57.852" v="265" actId="20577"/>
          <ac:spMkLst>
            <pc:docMk/>
            <pc:sldMk cId="82850460" sldId="258"/>
            <ac:spMk id="13" creationId="{B8A28D3D-31E1-4E88-A4F2-EC26C23A693F}"/>
          </ac:spMkLst>
        </pc:spChg>
        <pc:picChg chg="add mod">
          <ac:chgData name="annabell lixfeld" userId="9ebba630e79bc532" providerId="Windows Live" clId="Web-{648A8032-1165-437E-BD7E-A018CAE27C5E}" dt="2021-04-12T11:21:21.800" v="240" actId="1076"/>
          <ac:picMkLst>
            <pc:docMk/>
            <pc:sldMk cId="82850460" sldId="258"/>
            <ac:picMk id="5" creationId="{3A8B56C9-D77E-4B68-A1D0-4F61DA4500BA}"/>
          </ac:picMkLst>
        </pc:picChg>
        <pc:picChg chg="add mod">
          <ac:chgData name="annabell lixfeld" userId="9ebba630e79bc532" providerId="Windows Live" clId="Web-{648A8032-1165-437E-BD7E-A018CAE27C5E}" dt="2021-04-12T11:30:03.078" v="308" actId="14100"/>
          <ac:picMkLst>
            <pc:docMk/>
            <pc:sldMk cId="82850460" sldId="258"/>
            <ac:picMk id="6" creationId="{6D95F1BD-D12C-4341-8101-3E842601373F}"/>
          </ac:picMkLst>
        </pc:picChg>
        <pc:picChg chg="add mod">
          <ac:chgData name="annabell lixfeld" userId="9ebba630e79bc532" providerId="Windows Live" clId="Web-{648A8032-1165-437E-BD7E-A018CAE27C5E}" dt="2021-04-12T11:17:27.435" v="219" actId="1076"/>
          <ac:picMkLst>
            <pc:docMk/>
            <pc:sldMk cId="82850460" sldId="258"/>
            <ac:picMk id="7" creationId="{5D1470E2-87FC-4C1A-BEC2-D62AD9DD5AC1}"/>
          </ac:picMkLst>
        </pc:picChg>
        <pc:picChg chg="add mod">
          <ac:chgData name="annabell lixfeld" userId="9ebba630e79bc532" providerId="Windows Live" clId="Web-{648A8032-1165-437E-BD7E-A018CAE27C5E}" dt="2021-04-12T11:29:55.203" v="307" actId="14100"/>
          <ac:picMkLst>
            <pc:docMk/>
            <pc:sldMk cId="82850460" sldId="258"/>
            <ac:picMk id="8" creationId="{69FE64F5-A1FC-45F1-822B-364ABDF29CB6}"/>
          </ac:picMkLst>
        </pc:picChg>
        <pc:picChg chg="add mod">
          <ac:chgData name="annabell lixfeld" userId="9ebba630e79bc532" providerId="Windows Live" clId="Web-{648A8032-1165-437E-BD7E-A018CAE27C5E}" dt="2021-04-12T11:30:11.313" v="309" actId="14100"/>
          <ac:picMkLst>
            <pc:docMk/>
            <pc:sldMk cId="82850460" sldId="258"/>
            <ac:picMk id="9" creationId="{7A4BE093-2034-44EE-B986-E2283275C7E0}"/>
          </ac:picMkLst>
        </pc:picChg>
      </pc:sldChg>
      <pc:sldChg chg="addSp delSp modSp new">
        <pc:chgData name="annabell lixfeld" userId="9ebba630e79bc532" providerId="Windows Live" clId="Web-{648A8032-1165-437E-BD7E-A018CAE27C5E}" dt="2021-04-12T11:33:51.099" v="321" actId="20577"/>
        <pc:sldMkLst>
          <pc:docMk/>
          <pc:sldMk cId="4127538310" sldId="259"/>
        </pc:sldMkLst>
        <pc:spChg chg="del">
          <ac:chgData name="annabell lixfeld" userId="9ebba630e79bc532" providerId="Windows Live" clId="Web-{648A8032-1165-437E-BD7E-A018CAE27C5E}" dt="2021-04-12T11:26:49.402" v="293"/>
          <ac:spMkLst>
            <pc:docMk/>
            <pc:sldMk cId="4127538310" sldId="259"/>
            <ac:spMk id="2" creationId="{DE6044FF-726E-4E49-851D-1801B15FF821}"/>
          </ac:spMkLst>
        </pc:spChg>
        <pc:spChg chg="mod">
          <ac:chgData name="annabell lixfeld" userId="9ebba630e79bc532" providerId="Windows Live" clId="Web-{648A8032-1165-437E-BD7E-A018CAE27C5E}" dt="2021-04-12T11:33:51.099" v="321" actId="20577"/>
          <ac:spMkLst>
            <pc:docMk/>
            <pc:sldMk cId="4127538310" sldId="259"/>
            <ac:spMk id="3" creationId="{E33D754A-787C-4295-9B34-174E6CF12E18}"/>
          </ac:spMkLst>
        </pc:spChg>
        <pc:spChg chg="del">
          <ac:chgData name="annabell lixfeld" userId="9ebba630e79bc532" providerId="Windows Live" clId="Web-{648A8032-1165-437E-BD7E-A018CAE27C5E}" dt="2021-04-12T11:30:45.079" v="310"/>
          <ac:spMkLst>
            <pc:docMk/>
            <pc:sldMk cId="4127538310" sldId="259"/>
            <ac:spMk id="4" creationId="{3FD8B38D-0381-4F1E-8CEE-DD5FE80876FB}"/>
          </ac:spMkLst>
        </pc:spChg>
        <pc:picChg chg="add mod ord modCrop">
          <ac:chgData name="annabell lixfeld" userId="9ebba630e79bc532" providerId="Windows Live" clId="Web-{648A8032-1165-437E-BD7E-A018CAE27C5E}" dt="2021-04-12T11:27:52.762" v="305" actId="14100"/>
          <ac:picMkLst>
            <pc:docMk/>
            <pc:sldMk cId="4127538310" sldId="259"/>
            <ac:picMk id="5" creationId="{25783959-46C2-4233-8DA0-2E47C5979BEE}"/>
          </ac:picMkLst>
        </pc:picChg>
        <pc:picChg chg="add mod">
          <ac:chgData name="annabell lixfeld" userId="9ebba630e79bc532" providerId="Windows Live" clId="Web-{648A8032-1165-437E-BD7E-A018CAE27C5E}" dt="2021-04-12T11:27:34.371" v="303" actId="14100"/>
          <ac:picMkLst>
            <pc:docMk/>
            <pc:sldMk cId="4127538310" sldId="259"/>
            <ac:picMk id="6" creationId="{F3BB640D-0560-4F28-A6E9-17E7B7C1621F}"/>
          </ac:picMkLst>
        </pc:picChg>
      </pc:sldChg>
      <pc:sldChg chg="addSp modSp new">
        <pc:chgData name="annabell lixfeld" userId="9ebba630e79bc532" providerId="Windows Live" clId="Web-{648A8032-1165-437E-BD7E-A018CAE27C5E}" dt="2021-04-12T11:48:28.746" v="537" actId="1076"/>
        <pc:sldMkLst>
          <pc:docMk/>
          <pc:sldMk cId="3369897794" sldId="260"/>
        </pc:sldMkLst>
        <pc:spChg chg="mod">
          <ac:chgData name="annabell lixfeld" userId="9ebba630e79bc532" providerId="Windows Live" clId="Web-{648A8032-1165-437E-BD7E-A018CAE27C5E}" dt="2021-04-12T11:35:45.149" v="356" actId="20577"/>
          <ac:spMkLst>
            <pc:docMk/>
            <pc:sldMk cId="3369897794" sldId="260"/>
            <ac:spMk id="2" creationId="{06700492-25CC-44A4-928D-E0A072F2616B}"/>
          </ac:spMkLst>
        </pc:spChg>
        <pc:spChg chg="add mod">
          <ac:chgData name="annabell lixfeld" userId="9ebba630e79bc532" providerId="Windows Live" clId="Web-{648A8032-1165-437E-BD7E-A018CAE27C5E}" dt="2021-04-12T11:39:33.483" v="441"/>
          <ac:spMkLst>
            <pc:docMk/>
            <pc:sldMk cId="3369897794" sldId="260"/>
            <ac:spMk id="5" creationId="{095BFC2F-9127-43EC-A32D-4E2AA78B9CF5}"/>
          </ac:spMkLst>
        </pc:spChg>
        <pc:spChg chg="add mod">
          <ac:chgData name="annabell lixfeld" userId="9ebba630e79bc532" providerId="Windows Live" clId="Web-{648A8032-1165-437E-BD7E-A018CAE27C5E}" dt="2021-04-12T11:40:31.109" v="447" actId="1076"/>
          <ac:spMkLst>
            <pc:docMk/>
            <pc:sldMk cId="3369897794" sldId="260"/>
            <ac:spMk id="6" creationId="{8A48909B-7751-4AAA-98C6-8CAEAD11B5BE}"/>
          </ac:spMkLst>
        </pc:spChg>
        <pc:spChg chg="add mod">
          <ac:chgData name="annabell lixfeld" userId="9ebba630e79bc532" providerId="Windows Live" clId="Web-{648A8032-1165-437E-BD7E-A018CAE27C5E}" dt="2021-04-12T11:39:25.155" v="440" actId="1076"/>
          <ac:spMkLst>
            <pc:docMk/>
            <pc:sldMk cId="3369897794" sldId="260"/>
            <ac:spMk id="9" creationId="{7C509EB6-CD4C-435C-A7A5-CBCFE7BB7070}"/>
          </ac:spMkLst>
        </pc:spChg>
        <pc:spChg chg="add mod">
          <ac:chgData name="annabell lixfeld" userId="9ebba630e79bc532" providerId="Windows Live" clId="Web-{648A8032-1165-437E-BD7E-A018CAE27C5E}" dt="2021-04-12T11:46:07.571" v="521"/>
          <ac:spMkLst>
            <pc:docMk/>
            <pc:sldMk cId="3369897794" sldId="260"/>
            <ac:spMk id="10" creationId="{F23F4ABF-3912-427B-9FC4-F79F7C912D60}"/>
          </ac:spMkLst>
        </pc:spChg>
        <pc:spChg chg="add mod">
          <ac:chgData name="annabell lixfeld" userId="9ebba630e79bc532" providerId="Windows Live" clId="Web-{648A8032-1165-437E-BD7E-A018CAE27C5E}" dt="2021-04-12T11:45:57.289" v="520" actId="14100"/>
          <ac:spMkLst>
            <pc:docMk/>
            <pc:sldMk cId="3369897794" sldId="260"/>
            <ac:spMk id="13" creationId="{77D58885-EC6D-4772-91F1-F3A179070B88}"/>
          </ac:spMkLst>
        </pc:spChg>
        <pc:spChg chg="add mod">
          <ac:chgData name="annabell lixfeld" userId="9ebba630e79bc532" providerId="Windows Live" clId="Web-{648A8032-1165-437E-BD7E-A018CAE27C5E}" dt="2021-04-12T11:48:28.746" v="537" actId="1076"/>
          <ac:spMkLst>
            <pc:docMk/>
            <pc:sldMk cId="3369897794" sldId="260"/>
            <ac:spMk id="14" creationId="{0B5F73BA-20DC-4C77-8D1E-90F575D26BE6}"/>
          </ac:spMkLst>
        </pc:spChg>
        <pc:picChg chg="add mod modCrop">
          <ac:chgData name="annabell lixfeld" userId="9ebba630e79bc532" providerId="Windows Live" clId="Web-{648A8032-1165-437E-BD7E-A018CAE27C5E}" dt="2021-04-12T11:41:57.549" v="462" actId="1076"/>
          <ac:picMkLst>
            <pc:docMk/>
            <pc:sldMk cId="3369897794" sldId="260"/>
            <ac:picMk id="3" creationId="{D5096F7E-4396-4166-9B8E-B304BDDD1CE5}"/>
          </ac:picMkLst>
        </pc:picChg>
        <pc:picChg chg="add mod">
          <ac:chgData name="annabell lixfeld" userId="9ebba630e79bc532" providerId="Windows Live" clId="Web-{648A8032-1165-437E-BD7E-A018CAE27C5E}" dt="2021-04-12T11:36:44.697" v="368" actId="1076"/>
          <ac:picMkLst>
            <pc:docMk/>
            <pc:sldMk cId="3369897794" sldId="260"/>
            <ac:picMk id="4" creationId="{EFC874E6-4C9A-454B-BD0E-54EEB3188413}"/>
          </ac:picMkLst>
        </pc:picChg>
        <pc:picChg chg="add mod">
          <ac:chgData name="annabell lixfeld" userId="9ebba630e79bc532" providerId="Windows Live" clId="Web-{648A8032-1165-437E-BD7E-A018CAE27C5E}" dt="2021-04-12T11:38:52.638" v="437" actId="1076"/>
          <ac:picMkLst>
            <pc:docMk/>
            <pc:sldMk cId="3369897794" sldId="260"/>
            <ac:picMk id="8" creationId="{368DBF17-DEE2-459C-89CD-C5F385DD5F76}"/>
          </ac:picMkLst>
        </pc:picChg>
        <pc:picChg chg="add mod modCrop">
          <ac:chgData name="annabell lixfeld" userId="9ebba630e79bc532" providerId="Windows Live" clId="Web-{648A8032-1165-437E-BD7E-A018CAE27C5E}" dt="2021-04-12T11:43:48.630" v="474" actId="1076"/>
          <ac:picMkLst>
            <pc:docMk/>
            <pc:sldMk cId="3369897794" sldId="260"/>
            <ac:picMk id="11" creationId="{B1F8C0F6-1B01-423F-B267-D9E50D77011D}"/>
          </ac:picMkLst>
        </pc:picChg>
        <pc:picChg chg="add mod">
          <ac:chgData name="annabell lixfeld" userId="9ebba630e79bc532" providerId="Windows Live" clId="Web-{648A8032-1165-437E-BD7E-A018CAE27C5E}" dt="2021-04-12T11:45:17.945" v="516" actId="14100"/>
          <ac:picMkLst>
            <pc:docMk/>
            <pc:sldMk cId="3369897794" sldId="260"/>
            <ac:picMk id="12" creationId="{F4494BC4-7CBC-4172-B24A-91041EE97C6A}"/>
          </ac:picMkLst>
        </pc:picChg>
      </pc:sldChg>
      <pc:sldChg chg="new del">
        <pc:chgData name="annabell lixfeld" userId="9ebba630e79bc532" providerId="Windows Live" clId="Web-{648A8032-1165-437E-BD7E-A018CAE27C5E}" dt="2021-04-12T11:35:14.570" v="322"/>
        <pc:sldMkLst>
          <pc:docMk/>
          <pc:sldMk cId="4127394012" sldId="260"/>
        </pc:sldMkLst>
      </pc:sldChg>
      <pc:sldChg chg="addSp delSp modSp new">
        <pc:chgData name="annabell lixfeld" userId="9ebba630e79bc532" providerId="Windows Live" clId="Web-{648A8032-1165-437E-BD7E-A018CAE27C5E}" dt="2021-04-12T13:23:38.421" v="696"/>
        <pc:sldMkLst>
          <pc:docMk/>
          <pc:sldMk cId="212130419" sldId="261"/>
        </pc:sldMkLst>
        <pc:spChg chg="mod">
          <ac:chgData name="annabell lixfeld" userId="9ebba630e79bc532" providerId="Windows Live" clId="Web-{648A8032-1165-437E-BD7E-A018CAE27C5E}" dt="2021-04-12T13:08:50.353" v="606" actId="20577"/>
          <ac:spMkLst>
            <pc:docMk/>
            <pc:sldMk cId="212130419" sldId="261"/>
            <ac:spMk id="2" creationId="{91D3D5A2-5032-4C6A-BCC4-9B259890B2AA}"/>
          </ac:spMkLst>
        </pc:spChg>
        <pc:spChg chg="del">
          <ac:chgData name="annabell lixfeld" userId="9ebba630e79bc532" providerId="Windows Live" clId="Web-{648A8032-1165-437E-BD7E-A018CAE27C5E}" dt="2021-04-12T13:16:54.913" v="668"/>
          <ac:spMkLst>
            <pc:docMk/>
            <pc:sldMk cId="212130419" sldId="261"/>
            <ac:spMk id="3" creationId="{73756BDB-9A34-4E2F-81A5-A3DA51B6F6FC}"/>
          </ac:spMkLst>
        </pc:spChg>
        <pc:spChg chg="del">
          <ac:chgData name="annabell lixfeld" userId="9ebba630e79bc532" providerId="Windows Live" clId="Web-{648A8032-1165-437E-BD7E-A018CAE27C5E}" dt="2021-04-12T13:17:58.776" v="671"/>
          <ac:spMkLst>
            <pc:docMk/>
            <pc:sldMk cId="212130419" sldId="261"/>
            <ac:spMk id="4" creationId="{DDA20CED-46AB-4615-B7E8-3D8EFA97D644}"/>
          </ac:spMkLst>
        </pc:spChg>
        <pc:picChg chg="add mod ord">
          <ac:chgData name="annabell lixfeld" userId="9ebba630e79bc532" providerId="Windows Live" clId="Web-{648A8032-1165-437E-BD7E-A018CAE27C5E}" dt="2021-04-12T13:17:03.023" v="670" actId="1076"/>
          <ac:picMkLst>
            <pc:docMk/>
            <pc:sldMk cId="212130419" sldId="261"/>
            <ac:picMk id="5" creationId="{D3CFBA0B-E08E-47E4-8CE0-A26727B9F9D8}"/>
          </ac:picMkLst>
        </pc:picChg>
        <pc:picChg chg="add mod ord modCrop">
          <ac:chgData name="annabell lixfeld" userId="9ebba630e79bc532" providerId="Windows Live" clId="Web-{648A8032-1165-437E-BD7E-A018CAE27C5E}" dt="2021-04-12T13:23:20.092" v="694"/>
          <ac:picMkLst>
            <pc:docMk/>
            <pc:sldMk cId="212130419" sldId="261"/>
            <ac:picMk id="6" creationId="{0A6912ED-A5D4-4FFE-9520-0546BA955FB8}"/>
          </ac:picMkLst>
        </pc:picChg>
        <pc:picChg chg="add mod modCrop">
          <ac:chgData name="annabell lixfeld" userId="9ebba630e79bc532" providerId="Windows Live" clId="Web-{648A8032-1165-437E-BD7E-A018CAE27C5E}" dt="2021-04-12T13:23:38.421" v="696"/>
          <ac:picMkLst>
            <pc:docMk/>
            <pc:sldMk cId="212130419" sldId="261"/>
            <ac:picMk id="7" creationId="{A82670F0-183D-46E2-ACE7-7960F779034E}"/>
          </ac:picMkLst>
        </pc:picChg>
      </pc:sldChg>
      <pc:sldChg chg="addSp delSp modSp new">
        <pc:chgData name="annabell lixfeld" userId="9ebba630e79bc532" providerId="Windows Live" clId="Web-{648A8032-1165-437E-BD7E-A018CAE27C5E}" dt="2021-04-12T13:26:06.289" v="697" actId="1076"/>
        <pc:sldMkLst>
          <pc:docMk/>
          <pc:sldMk cId="1456530905" sldId="262"/>
        </pc:sldMkLst>
        <pc:spChg chg="del">
          <ac:chgData name="annabell lixfeld" userId="9ebba630e79bc532" providerId="Windows Live" clId="Web-{648A8032-1165-437E-BD7E-A018CAE27C5E}" dt="2021-04-12T13:11:09.940" v="650"/>
          <ac:spMkLst>
            <pc:docMk/>
            <pc:sldMk cId="1456530905" sldId="262"/>
            <ac:spMk id="2" creationId="{F13A97A6-07D7-4CF5-85C1-F26386AFD260}"/>
          </ac:spMkLst>
        </pc:spChg>
        <pc:spChg chg="mod">
          <ac:chgData name="annabell lixfeld" userId="9ebba630e79bc532" providerId="Windows Live" clId="Web-{648A8032-1165-437E-BD7E-A018CAE27C5E}" dt="2021-04-12T13:10:10.561" v="648" actId="20577"/>
          <ac:spMkLst>
            <pc:docMk/>
            <pc:sldMk cId="1456530905" sldId="262"/>
            <ac:spMk id="3" creationId="{B1541BAB-DB60-4490-81F9-939A3AC902B4}"/>
          </ac:spMkLst>
        </pc:spChg>
        <pc:spChg chg="del">
          <ac:chgData name="annabell lixfeld" userId="9ebba630e79bc532" providerId="Windows Live" clId="Web-{648A8032-1165-437E-BD7E-A018CAE27C5E}" dt="2021-04-12T13:11:09.533" v="649"/>
          <ac:spMkLst>
            <pc:docMk/>
            <pc:sldMk cId="1456530905" sldId="262"/>
            <ac:spMk id="4" creationId="{4958D9EE-1410-40C4-9E08-C7244D44BC2E}"/>
          </ac:spMkLst>
        </pc:spChg>
        <pc:picChg chg="add mod ord modCrop">
          <ac:chgData name="annabell lixfeld" userId="9ebba630e79bc532" providerId="Windows Live" clId="Web-{648A8032-1165-437E-BD7E-A018CAE27C5E}" dt="2021-04-12T13:12:26.087" v="666"/>
          <ac:picMkLst>
            <pc:docMk/>
            <pc:sldMk cId="1456530905" sldId="262"/>
            <ac:picMk id="5" creationId="{AFC9343B-53F9-4D5C-8246-F1506A9DA631}"/>
          </ac:picMkLst>
        </pc:picChg>
        <pc:picChg chg="add mod">
          <ac:chgData name="annabell lixfeld" userId="9ebba630e79bc532" providerId="Windows Live" clId="Web-{648A8032-1165-437E-BD7E-A018CAE27C5E}" dt="2021-04-12T13:26:06.289" v="697" actId="1076"/>
          <ac:picMkLst>
            <pc:docMk/>
            <pc:sldMk cId="1456530905" sldId="262"/>
            <ac:picMk id="6" creationId="{67F71BB1-99F0-4DBF-83C4-B26847216529}"/>
          </ac:picMkLst>
        </pc:picChg>
        <pc:picChg chg="add del mod">
          <ac:chgData name="annabell lixfeld" userId="9ebba630e79bc532" providerId="Windows Live" clId="Web-{648A8032-1165-437E-BD7E-A018CAE27C5E}" dt="2021-04-12T13:12:34.320" v="667"/>
          <ac:picMkLst>
            <pc:docMk/>
            <pc:sldMk cId="1456530905" sldId="262"/>
            <ac:picMk id="7" creationId="{BF2A6ECD-EB70-4AB5-AE37-FDC1B0CE42AB}"/>
          </ac:picMkLst>
        </pc:picChg>
      </pc:sldChg>
      <pc:sldChg chg="new">
        <pc:chgData name="annabell lixfeld" userId="9ebba630e79bc532" providerId="Windows Live" clId="Web-{648A8032-1165-437E-BD7E-A018CAE27C5E}" dt="2021-04-12T13:28:15.062" v="698"/>
        <pc:sldMkLst>
          <pc:docMk/>
          <pc:sldMk cId="4174444811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AFA51126-2616-43C1-BBDB-21B4C2DAD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99" y="-288983"/>
            <a:ext cx="6613044" cy="687525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1C86F5B-D97E-4DFA-8EEC-7BD9F947E3DE}"/>
              </a:ext>
            </a:extLst>
          </p:cNvPr>
          <p:cNvSpPr txBox="1"/>
          <p:nvPr/>
        </p:nvSpPr>
        <p:spPr>
          <a:xfrm>
            <a:off x="9325155" y="1518249"/>
            <a:ext cx="2743200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200" dirty="0">
                <a:solidFill>
                  <a:schemeClr val="bg1"/>
                </a:solidFill>
                <a:cs typeface="Arial"/>
              </a:rPr>
              <a:t>Entstehung</a:t>
            </a:r>
            <a:r>
              <a:rPr lang="de-DE" sz="2200" dirty="0">
                <a:cs typeface="Arial"/>
              </a:rPr>
              <a:t/>
            </a:r>
            <a:br>
              <a:rPr lang="de-DE" sz="2200" dirty="0">
                <a:cs typeface="Arial"/>
              </a:rPr>
            </a:br>
            <a:r>
              <a:rPr lang="de-DE" sz="2200" dirty="0">
                <a:cs typeface="Arial"/>
              </a:rPr>
              <a:t/>
            </a:r>
            <a:br>
              <a:rPr lang="de-DE" sz="2200" dirty="0">
                <a:cs typeface="Arial"/>
              </a:rPr>
            </a:br>
            <a:r>
              <a:rPr lang="de-DE" sz="2200" dirty="0">
                <a:solidFill>
                  <a:schemeClr val="bg1"/>
                </a:solidFill>
                <a:cs typeface="Arial"/>
              </a:rPr>
              <a:t>Idee</a:t>
            </a:r>
            <a:r>
              <a:rPr lang="de-DE" sz="2200" dirty="0">
                <a:cs typeface="Arial"/>
              </a:rPr>
              <a:t/>
            </a:r>
            <a:br>
              <a:rPr lang="de-DE" sz="2200" dirty="0">
                <a:cs typeface="Arial"/>
              </a:rPr>
            </a:br>
            <a:r>
              <a:rPr lang="de-DE" sz="2200" dirty="0">
                <a:cs typeface="Arial"/>
              </a:rPr>
              <a:t/>
            </a:r>
            <a:br>
              <a:rPr lang="de-DE" sz="2200" dirty="0">
                <a:cs typeface="Arial"/>
              </a:rPr>
            </a:br>
            <a:r>
              <a:rPr lang="de-DE" sz="2200" dirty="0">
                <a:solidFill>
                  <a:schemeClr val="bg1"/>
                </a:solidFill>
                <a:cs typeface="Arial"/>
              </a:rPr>
              <a:t>Retten, Teilen, Anbauen, Verarbeiten, Bildung</a:t>
            </a:r>
          </a:p>
          <a:p>
            <a:r>
              <a:rPr lang="de-DE" sz="2200" dirty="0">
                <a:cs typeface="Arial"/>
              </a:rPr>
              <a:t/>
            </a:r>
            <a:br>
              <a:rPr lang="de-DE" sz="2200" dirty="0">
                <a:cs typeface="Arial"/>
              </a:rPr>
            </a:br>
            <a:r>
              <a:rPr lang="de-DE" sz="2200" dirty="0">
                <a:solidFill>
                  <a:schemeClr val="bg1"/>
                </a:solidFill>
                <a:cs typeface="Arial"/>
              </a:rPr>
              <a:t>Für eine gemeinsame Zukunft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11D455-1CDC-45AF-B8F5-A5551AC4243F}"/>
              </a:ext>
            </a:extLst>
          </p:cNvPr>
          <p:cNvSpPr txBox="1"/>
          <p:nvPr/>
        </p:nvSpPr>
        <p:spPr>
          <a:xfrm>
            <a:off x="3416061" y="6406551"/>
            <a:ext cx="44541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>
                <a:latin typeface="Arial"/>
              </a:rPr>
              <a:t>Alles rund um Lebensmittel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6106D4-7D99-4F18-910F-AE0E6F0B6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Arial"/>
              </a:rPr>
              <a:t>Lebensmittel </a:t>
            </a:r>
            <a:r>
              <a:rPr lang="de-DE" sz="1800" dirty="0">
                <a:cs typeface="Arial"/>
              </a:rPr>
              <a:t>retten &amp; teilen</a:t>
            </a:r>
            <a:endParaRPr lang="de-DE" sz="1800" dirty="0" err="1"/>
          </a:p>
        </p:txBody>
      </p:sp>
      <p:pic>
        <p:nvPicPr>
          <p:cNvPr id="5" name="Grafik 5" descr="Ein Bild, das Gemüse, verschieden, mehrere enthält.&#10;&#10;Beschreibung automatisch generiert.">
            <a:extLst>
              <a:ext uri="{FF2B5EF4-FFF2-40B4-BE49-F238E27FC236}">
                <a16:creationId xmlns:a16="http://schemas.microsoft.com/office/drawing/2014/main" id="{3A8B56C9-D77E-4B68-A1D0-4F61DA4500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800000" flipV="1">
            <a:off x="4628612" y="326187"/>
            <a:ext cx="5253127" cy="4474951"/>
          </a:xfrm>
          <a:prstGeom prst="rect">
            <a:avLst/>
          </a:prstGeom>
        </p:spPr>
      </p:pic>
      <p:pic>
        <p:nvPicPr>
          <p:cNvPr id="6" name="Grafik 6" descr="Ein Bild, das Essen, verschieden, Zwischenmahlzeit, Mahlzeit enthält.&#10;&#10;Beschreibung automatisch generiert.">
            <a:extLst>
              <a:ext uri="{FF2B5EF4-FFF2-40B4-BE49-F238E27FC236}">
                <a16:creationId xmlns:a16="http://schemas.microsoft.com/office/drawing/2014/main" id="{6D95F1BD-D12C-4341-8101-3E84260137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800000" flipH="1" flipV="1">
            <a:off x="6831583" y="3890334"/>
            <a:ext cx="4294695" cy="2232624"/>
          </a:xfrm>
          <a:prstGeom prst="rect">
            <a:avLst/>
          </a:prstGeom>
        </p:spPr>
      </p:pic>
      <p:pic>
        <p:nvPicPr>
          <p:cNvPr id="7" name="Grafik 7" descr="Ein Bild, das drinnen enthält.&#10;&#10;Beschreibung automatisch generiert.">
            <a:extLst>
              <a:ext uri="{FF2B5EF4-FFF2-40B4-BE49-F238E27FC236}">
                <a16:creationId xmlns:a16="http://schemas.microsoft.com/office/drawing/2014/main" id="{5D1470E2-87FC-4C1A-BEC2-D62AD9DD5A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800000" flipV="1">
            <a:off x="4037342" y="3988999"/>
            <a:ext cx="2797295" cy="2506871"/>
          </a:xfrm>
          <a:prstGeom prst="rect">
            <a:avLst/>
          </a:prstGeom>
        </p:spPr>
      </p:pic>
      <p:pic>
        <p:nvPicPr>
          <p:cNvPr id="8" name="Grafik 8" descr="Ein Bild, das Gemüse, Bohne, verschieden, mehrere enthält.&#10;&#10;Beschreibung automatisch generiert.">
            <a:extLst>
              <a:ext uri="{FF2B5EF4-FFF2-40B4-BE49-F238E27FC236}">
                <a16:creationId xmlns:a16="http://schemas.microsoft.com/office/drawing/2014/main" id="{69FE64F5-A1FC-45F1-822B-364ABDF29C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800000" flipV="1">
            <a:off x="9284178" y="2338117"/>
            <a:ext cx="2077528" cy="1540174"/>
          </a:xfrm>
          <a:prstGeom prst="rect">
            <a:avLst/>
          </a:prstGeom>
        </p:spPr>
      </p:pic>
      <p:pic>
        <p:nvPicPr>
          <p:cNvPr id="9" name="Grafik 9" descr="Ein Bild, das verschieden, Kunststoff, angeordnet, Vielfalt enthält.&#10;&#10;Beschreibung automatisch generiert.">
            <a:extLst>
              <a:ext uri="{FF2B5EF4-FFF2-40B4-BE49-F238E27FC236}">
                <a16:creationId xmlns:a16="http://schemas.microsoft.com/office/drawing/2014/main" id="{7A4BE093-2034-44EE-B986-E2283275C7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800000" flipV="1">
            <a:off x="1663281" y="4674440"/>
            <a:ext cx="2707795" cy="153208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79E62DB-4143-44E0-97D6-4E03FE7817F6}"/>
              </a:ext>
            </a:extLst>
          </p:cNvPr>
          <p:cNvSpPr txBox="1"/>
          <p:nvPr/>
        </p:nvSpPr>
        <p:spPr>
          <a:xfrm>
            <a:off x="7269193" y="6104626"/>
            <a:ext cx="36777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Montserrat"/>
              </a:rPr>
              <a:t>gehört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Montserrat"/>
              </a:rPr>
              <a:t> das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Montserrat"/>
              </a:rPr>
              <a:t>alles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Montserrat"/>
              </a:rPr>
              <a:t> in den Müll?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B8A28D3D-31E1-4E88-A4F2-EC26C23A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600" dirty="0" err="1">
                <a:cs typeface="Arial"/>
              </a:rPr>
              <a:t>Foodsharing</a:t>
            </a:r>
            <a:endParaRPr lang="de-DE" sz="2600" dirty="0" err="1"/>
          </a:p>
        </p:txBody>
      </p:sp>
      <p:pic>
        <p:nvPicPr>
          <p:cNvPr id="2" name="Grafik 2">
            <a:extLst>
              <a:ext uri="{FF2B5EF4-FFF2-40B4-BE49-F238E27FC236}">
                <a16:creationId xmlns:a16="http://schemas.microsoft.com/office/drawing/2014/main" id="{0E4E5CF7-06CF-40D2-B0E2-7F52769B134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4" y="4994693"/>
            <a:ext cx="777451" cy="149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 descr="Ein Bild, das Essen, Tisch, Gericht, Pfanne enthält.&#10;&#10;Beschreibung automatisch generiert.">
            <a:extLst>
              <a:ext uri="{FF2B5EF4-FFF2-40B4-BE49-F238E27FC236}">
                <a16:creationId xmlns:a16="http://schemas.microsoft.com/office/drawing/2014/main" id="{25783959-46C2-4233-8DA0-2E47C5979B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628" y="3403362"/>
            <a:ext cx="5334224" cy="531984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33D754A-787C-4295-9B34-174E6CF1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cs typeface="Arial"/>
              </a:rPr>
              <a:t>Begegnung schaffen, Lebensmittel verkochen, Teilen fördern &amp; Aufklären</a:t>
            </a:r>
            <a:endParaRPr lang="de-DE" dirty="0"/>
          </a:p>
        </p:txBody>
      </p:sp>
      <p:pic>
        <p:nvPicPr>
          <p:cNvPr id="6" name="Grafik 6" descr="Ein Bild, das Text, Person, Essen, Tisch enthält.&#10;&#10;Beschreibung automatisch generiert.">
            <a:extLst>
              <a:ext uri="{FF2B5EF4-FFF2-40B4-BE49-F238E27FC236}">
                <a16:creationId xmlns:a16="http://schemas.microsoft.com/office/drawing/2014/main" id="{F3BB640D-0560-4F28-A6E9-17E7B7C162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470" y="15727"/>
            <a:ext cx="4991099" cy="684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3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00492-25CC-44A4-928D-E0A072F2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Arial"/>
              </a:rPr>
              <a:t>Was kommt nach dem Teilen, Retten, wohin mit den Lebensmittelabfällen?</a:t>
            </a:r>
            <a:endParaRPr lang="de-DE" dirty="0"/>
          </a:p>
        </p:txBody>
      </p:sp>
      <p:pic>
        <p:nvPicPr>
          <p:cNvPr id="3" name="Grafik 3" descr="Ein Bild, das Boden, Stuhl, Container, Korb enthält.&#10;&#10;Beschreibung automatisch generiert.">
            <a:extLst>
              <a:ext uri="{FF2B5EF4-FFF2-40B4-BE49-F238E27FC236}">
                <a16:creationId xmlns:a16="http://schemas.microsoft.com/office/drawing/2014/main" id="{D5096F7E-4396-4166-9B8E-B304BDDD1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41"/>
          <a:stretch/>
        </p:blipFill>
        <p:spPr>
          <a:xfrm>
            <a:off x="5006375" y="4163940"/>
            <a:ext cx="1963650" cy="2598481"/>
          </a:xfrm>
          <a:prstGeom prst="rect">
            <a:avLst/>
          </a:prstGeom>
        </p:spPr>
      </p:pic>
      <p:pic>
        <p:nvPicPr>
          <p:cNvPr id="4" name="Grafik 4" descr="Ein Bild, das aus Holz, Holz enthält.&#10;&#10;Beschreibung automatisch generiert.">
            <a:extLst>
              <a:ext uri="{FF2B5EF4-FFF2-40B4-BE49-F238E27FC236}">
                <a16:creationId xmlns:a16="http://schemas.microsoft.com/office/drawing/2014/main" id="{EFC874E6-4C9A-454B-BD0E-54EEB31884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38"/>
          <a:stretch/>
        </p:blipFill>
        <p:spPr>
          <a:xfrm flipH="1" flipV="1">
            <a:off x="1239597" y="4170038"/>
            <a:ext cx="2461417" cy="2581557"/>
          </a:xfrm>
          <a:prstGeom prst="rect">
            <a:avLst/>
          </a:prstGeom>
        </p:spPr>
      </p:pic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095BFC2F-9127-43EC-A32D-4E2AA78B9CF5}"/>
              </a:ext>
            </a:extLst>
          </p:cNvPr>
          <p:cNvSpPr/>
          <p:nvPr/>
        </p:nvSpPr>
        <p:spPr>
          <a:xfrm>
            <a:off x="1239328" y="2145016"/>
            <a:ext cx="2343508" cy="1725282"/>
          </a:xfrm>
          <a:prstGeom prst="wedgeRoundRect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cs typeface="Arial"/>
              </a:rPr>
              <a:t>Warum Abfall – wertvoller Humus nach dem kompostieren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8A48909B-7751-4AAA-98C6-8CAEAD11B5BE}"/>
              </a:ext>
            </a:extLst>
          </p:cNvPr>
          <p:cNvSpPr/>
          <p:nvPr/>
        </p:nvSpPr>
        <p:spPr>
          <a:xfrm>
            <a:off x="3981256" y="5874351"/>
            <a:ext cx="733245" cy="402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8" descr="Ein Bild, das Gemüse, Bohne, verschieden, mehrere enthält.&#10;&#10;Beschreibung automatisch generiert.">
            <a:extLst>
              <a:ext uri="{FF2B5EF4-FFF2-40B4-BE49-F238E27FC236}">
                <a16:creationId xmlns:a16="http://schemas.microsoft.com/office/drawing/2014/main" id="{368DBF17-DEE2-459C-89CD-C5F385DD5F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800000" flipH="1" flipV="1">
            <a:off x="3698575" y="2251854"/>
            <a:ext cx="1574321" cy="1180741"/>
          </a:xfrm>
          <a:prstGeom prst="rect">
            <a:avLst/>
          </a:prstGeom>
        </p:spPr>
      </p:pic>
      <p:sp>
        <p:nvSpPr>
          <p:cNvPr id="9" name="Pfeil: gebogen 8">
            <a:extLst>
              <a:ext uri="{FF2B5EF4-FFF2-40B4-BE49-F238E27FC236}">
                <a16:creationId xmlns:a16="http://schemas.microsoft.com/office/drawing/2014/main" id="{7C509EB6-CD4C-435C-A7A5-CBCFE7BB7070}"/>
              </a:ext>
            </a:extLst>
          </p:cNvPr>
          <p:cNvSpPr/>
          <p:nvPr/>
        </p:nvSpPr>
        <p:spPr>
          <a:xfrm flipH="1" flipV="1">
            <a:off x="3748148" y="3713526"/>
            <a:ext cx="646981" cy="6757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F23F4ABF-3912-427B-9FC4-F79F7C912D60}"/>
              </a:ext>
            </a:extLst>
          </p:cNvPr>
          <p:cNvSpPr/>
          <p:nvPr/>
        </p:nvSpPr>
        <p:spPr>
          <a:xfrm>
            <a:off x="8642770" y="2345401"/>
            <a:ext cx="2530413" cy="1523999"/>
          </a:xfrm>
          <a:prstGeom prst="wedgeRoundRect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cs typeface="Arial"/>
              </a:rPr>
              <a:t>Gemeinsam lokal ökologisch anbauen und Verantwortung übernehmen</a:t>
            </a:r>
            <a:endParaRPr lang="de-DE" dirty="0"/>
          </a:p>
        </p:txBody>
      </p:sp>
      <p:pic>
        <p:nvPicPr>
          <p:cNvPr id="11" name="Grafik 11" descr="Ein Bild, das Gras enthält.&#10;&#10;Beschreibung automatisch generiert.">
            <a:extLst>
              <a:ext uri="{FF2B5EF4-FFF2-40B4-BE49-F238E27FC236}">
                <a16:creationId xmlns:a16="http://schemas.microsoft.com/office/drawing/2014/main" id="{B1F8C0F6-1B01-423F-B267-D9E50D7701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39"/>
          <a:stretch/>
        </p:blipFill>
        <p:spPr>
          <a:xfrm>
            <a:off x="6977331" y="4173125"/>
            <a:ext cx="2678195" cy="2589301"/>
          </a:xfrm>
          <a:prstGeom prst="rect">
            <a:avLst/>
          </a:prstGeom>
        </p:spPr>
      </p:pic>
      <p:pic>
        <p:nvPicPr>
          <p:cNvPr id="12" name="Grafik 12" descr="Ein Bild, das draußen, Gebäude, Gras, Haus enthält.&#10;&#10;Beschreibung automatisch generiert.">
            <a:extLst>
              <a:ext uri="{FF2B5EF4-FFF2-40B4-BE49-F238E27FC236}">
                <a16:creationId xmlns:a16="http://schemas.microsoft.com/office/drawing/2014/main" id="{F4494BC4-7CBC-4172-B24A-91041EE97C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711" y="2246102"/>
            <a:ext cx="1852164" cy="1172474"/>
          </a:xfrm>
          <a:prstGeom prst="rect">
            <a:avLst/>
          </a:prstGeom>
        </p:spPr>
      </p:pic>
      <p:sp>
        <p:nvSpPr>
          <p:cNvPr id="13" name="Pfeil: nach oben 12">
            <a:extLst>
              <a:ext uri="{FF2B5EF4-FFF2-40B4-BE49-F238E27FC236}">
                <a16:creationId xmlns:a16="http://schemas.microsoft.com/office/drawing/2014/main" id="{77D58885-EC6D-4772-91F1-F3A179070B88}"/>
              </a:ext>
            </a:extLst>
          </p:cNvPr>
          <p:cNvSpPr/>
          <p:nvPr/>
        </p:nvSpPr>
        <p:spPr>
          <a:xfrm>
            <a:off x="6570756" y="3771884"/>
            <a:ext cx="819508" cy="388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links 13">
            <a:extLst>
              <a:ext uri="{FF2B5EF4-FFF2-40B4-BE49-F238E27FC236}">
                <a16:creationId xmlns:a16="http://schemas.microsoft.com/office/drawing/2014/main" id="{0B5F73BA-20DC-4C77-8D1E-90F575D26BE6}"/>
              </a:ext>
            </a:extLst>
          </p:cNvPr>
          <p:cNvSpPr/>
          <p:nvPr/>
        </p:nvSpPr>
        <p:spPr>
          <a:xfrm>
            <a:off x="5419890" y="2697854"/>
            <a:ext cx="503208" cy="2875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14" descr="Ein Bild, das Text enthält.&#10;&#10;Beschreibung automatisch generiert.">
            <a:extLst>
              <a:ext uri="{FF2B5EF4-FFF2-40B4-BE49-F238E27FC236}">
                <a16:creationId xmlns:a16="http://schemas.microsoft.com/office/drawing/2014/main" id="{D21BBC34-8C1F-4D46-A8EC-F3C3881F1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9913" y="5387825"/>
            <a:ext cx="14001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9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3D5A2-5032-4C6A-BCC4-9B259890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3" y="633289"/>
            <a:ext cx="7950984" cy="1081705"/>
          </a:xfrm>
        </p:spPr>
        <p:txBody>
          <a:bodyPr>
            <a:normAutofit fontScale="90000"/>
          </a:bodyPr>
          <a:lstStyle/>
          <a:p>
            <a:r>
              <a:rPr lang="de-DE" dirty="0">
                <a:cs typeface="Arial"/>
              </a:rPr>
              <a:t>3 Gemeinschaftsgärten: KIQ (</a:t>
            </a:r>
            <a:r>
              <a:rPr lang="de-DE" err="1">
                <a:cs typeface="Arial"/>
              </a:rPr>
              <a:t>KulturIntegrationsQuatier</a:t>
            </a:r>
            <a:r>
              <a:rPr lang="de-DE">
                <a:cs typeface="Arial"/>
              </a:rPr>
              <a:t> der Stadt), Lebendiges Haus, Heimatverein Achenbach</a:t>
            </a:r>
            <a:endParaRPr lang="de-DE" dirty="0"/>
          </a:p>
        </p:txBody>
      </p:sp>
      <p:pic>
        <p:nvPicPr>
          <p:cNvPr id="5" name="Grafik 5" descr="Ein Bild, das Baum, draußen, Gras, Pflanze enthält.&#10;&#10;Beschreibung automatisch generiert.">
            <a:extLst>
              <a:ext uri="{FF2B5EF4-FFF2-40B4-BE49-F238E27FC236}">
                <a16:creationId xmlns:a16="http://schemas.microsoft.com/office/drawing/2014/main" id="{D3CFBA0B-E08E-47E4-8CE0-A26727B9F9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584" y="2052116"/>
            <a:ext cx="3630974" cy="4802960"/>
          </a:xfrm>
        </p:spPr>
      </p:pic>
      <p:pic>
        <p:nvPicPr>
          <p:cNvPr id="6" name="Grafik 6" descr="Ein Bild, das Gras, Gebäude, draußen, Haus enthält.&#10;&#10;Beschreibung automatisch generiert.">
            <a:extLst>
              <a:ext uri="{FF2B5EF4-FFF2-40B4-BE49-F238E27FC236}">
                <a16:creationId xmlns:a16="http://schemas.microsoft.com/office/drawing/2014/main" id="{0A6912ED-A5D4-4FFE-9520-0546BA955F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560" y="2052114"/>
            <a:ext cx="3233458" cy="4811186"/>
          </a:xfrm>
        </p:spPr>
      </p:pic>
      <p:pic>
        <p:nvPicPr>
          <p:cNvPr id="7" name="Grafik 7" descr="Ein Bild, das Boden, draußen, Baum, Pflanze enthält.&#10;&#10;Beschreibung automatisch generiert.">
            <a:extLst>
              <a:ext uri="{FF2B5EF4-FFF2-40B4-BE49-F238E27FC236}">
                <a16:creationId xmlns:a16="http://schemas.microsoft.com/office/drawing/2014/main" id="{A82670F0-183D-46E2-ACE7-7960F77903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85"/>
          <a:stretch/>
        </p:blipFill>
        <p:spPr>
          <a:xfrm>
            <a:off x="7700514" y="2055244"/>
            <a:ext cx="3621852" cy="4918906"/>
          </a:xfrm>
          <a:prstGeom prst="rect">
            <a:avLst/>
          </a:prstGeom>
        </p:spPr>
      </p:pic>
      <p:pic>
        <p:nvPicPr>
          <p:cNvPr id="3" name="Grafik 3" descr="Ein Bild, das Lampe enthält.&#10;&#10;Beschreibung automatisch generiert.">
            <a:extLst>
              <a:ext uri="{FF2B5EF4-FFF2-40B4-BE49-F238E27FC236}">
                <a16:creationId xmlns:a16="http://schemas.microsoft.com/office/drawing/2014/main" id="{50829B37-F5CA-475D-B566-BA2AAD5454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535" y="5633677"/>
            <a:ext cx="1072731" cy="10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1541BAB-DB60-4490-81F9-939A3AC9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599" y="1224943"/>
            <a:ext cx="3970986" cy="1454775"/>
          </a:xfrm>
        </p:spPr>
        <p:txBody>
          <a:bodyPr/>
          <a:lstStyle/>
          <a:p>
            <a:r>
              <a:rPr lang="de-DE" dirty="0">
                <a:cs typeface="Arial"/>
              </a:rPr>
              <a:t>Saatgutfestivals &amp; </a:t>
            </a:r>
            <a:r>
              <a:rPr lang="de-DE">
                <a:cs typeface="Arial"/>
              </a:rPr>
              <a:t>mobiler Saatgutverteiler</a:t>
            </a:r>
            <a:endParaRPr lang="de-DE"/>
          </a:p>
        </p:txBody>
      </p:sp>
      <p:pic>
        <p:nvPicPr>
          <p:cNvPr id="6" name="Grafik 6" descr="Ein Bild, das Person, Tisch, drinnen, Essen enthält.&#10;&#10;Beschreibung automatisch generiert.">
            <a:extLst>
              <a:ext uri="{FF2B5EF4-FFF2-40B4-BE49-F238E27FC236}">
                <a16:creationId xmlns:a16="http://schemas.microsoft.com/office/drawing/2014/main" id="{67F71BB1-99F0-4DBF-83C4-B268472165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6" y="2913212"/>
            <a:ext cx="5956360" cy="3950180"/>
          </a:xfrm>
          <a:prstGeom prst="rect">
            <a:avLst/>
          </a:prstGeom>
        </p:spPr>
      </p:pic>
      <p:pic>
        <p:nvPicPr>
          <p:cNvPr id="5" name="Grafik 5" descr="Ein Bild, das Text, Tisch, drinnen, Schreibtisch enthält.&#10;&#10;Beschreibung automatisch generiert.">
            <a:extLst>
              <a:ext uri="{FF2B5EF4-FFF2-40B4-BE49-F238E27FC236}">
                <a16:creationId xmlns:a16="http://schemas.microsoft.com/office/drawing/2014/main" id="{AFC9343B-53F9-4D5C-8246-F1506A9DA6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987" y="3229"/>
            <a:ext cx="4352566" cy="5171410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B6ECFC6-6532-483D-A35A-514C21928DD1}"/>
              </a:ext>
            </a:extLst>
          </p:cNvPr>
          <p:cNvSpPr txBox="1"/>
          <p:nvPr/>
        </p:nvSpPr>
        <p:spPr>
          <a:xfrm>
            <a:off x="7858664" y="5658928"/>
            <a:ext cx="314576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200" dirty="0">
                <a:cs typeface="Arial"/>
              </a:rPr>
              <a:t>Befähigung sich selbst gesund zu ernähren</a:t>
            </a:r>
            <a:endParaRPr lang="de-DE"/>
          </a:p>
        </p:txBody>
      </p:sp>
      <p:pic>
        <p:nvPicPr>
          <p:cNvPr id="7" name="Grafik 7" descr="Ein Bild, das Text enthält.&#10;&#10;Beschreibung automatisch generiert.">
            <a:extLst>
              <a:ext uri="{FF2B5EF4-FFF2-40B4-BE49-F238E27FC236}">
                <a16:creationId xmlns:a16="http://schemas.microsoft.com/office/drawing/2014/main" id="{84394472-DEFE-4651-85F8-B27E0A98C3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015" y="5631983"/>
            <a:ext cx="1219200" cy="122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3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Ein Bild, das Text, Buch enthält.&#10;&#10;Beschreibung automatisch generiert.">
            <a:extLst>
              <a:ext uri="{FF2B5EF4-FFF2-40B4-BE49-F238E27FC236}">
                <a16:creationId xmlns:a16="http://schemas.microsoft.com/office/drawing/2014/main" id="{A8CFF266-15DB-4B3B-B6FB-EF64C0CB32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64" y="1056736"/>
            <a:ext cx="5247735" cy="5290867"/>
          </a:xfrm>
          <a:prstGeom prst="rect">
            <a:avLst/>
          </a:prstGeom>
        </p:spPr>
      </p:pic>
      <p:pic>
        <p:nvPicPr>
          <p:cNvPr id="3" name="Grafik 3">
            <a:extLst>
              <a:ext uri="{FF2B5EF4-FFF2-40B4-BE49-F238E27FC236}">
                <a16:creationId xmlns:a16="http://schemas.microsoft.com/office/drawing/2014/main" id="{419C9BF3-743E-4F69-AA69-40A783DFB4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1056736"/>
            <a:ext cx="5319622" cy="530524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57D635F-6E98-47EE-92E1-D15B73DEE3B9}"/>
              </a:ext>
            </a:extLst>
          </p:cNvPr>
          <p:cNvSpPr txBox="1"/>
          <p:nvPr/>
        </p:nvSpPr>
        <p:spPr>
          <a:xfrm>
            <a:off x="1417608" y="195532"/>
            <a:ext cx="5072332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600" dirty="0">
                <a:cs typeface="Arial"/>
              </a:rPr>
              <a:t>Mitmachprojekt für Alt und Jung</a:t>
            </a:r>
          </a:p>
          <a:p>
            <a:endParaRPr lang="de-DE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44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625A3E8-36F5-4755-9BB2-B38519A45B29}"/>
              </a:ext>
            </a:extLst>
          </p:cNvPr>
          <p:cNvSpPr txBox="1"/>
          <p:nvPr/>
        </p:nvSpPr>
        <p:spPr>
          <a:xfrm>
            <a:off x="1256323" y="386862"/>
            <a:ext cx="615266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="1" dirty="0"/>
              <a:t>Warum</a:t>
            </a:r>
            <a:r>
              <a:rPr lang="de-DE" b="1" dirty="0">
                <a:ea typeface="+mn-lt"/>
                <a:cs typeface="+mn-lt"/>
              </a:rPr>
              <a:t> machen wir das? - unsere Ziele:</a:t>
            </a:r>
            <a:endParaRPr lang="de-DE" b="1">
              <a:cs typeface="Arial"/>
            </a:endParaRPr>
          </a:p>
          <a:p>
            <a:endParaRPr lang="de-DE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mehr Lebensmittelwertschätzung </a:t>
            </a: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Verbindungen zwischen Menschen schaffen </a:t>
            </a: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Praktik des Teilens (von Ressourcen und Wissen) fördern  </a:t>
            </a: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dahinter stehen ökologische und soziale Wert; Einsatz </a:t>
            </a:r>
            <a:r>
              <a:rPr lang="de-DE">
                <a:ea typeface="+mn-lt"/>
                <a:cs typeface="+mn-lt"/>
              </a:rPr>
              <a:t>für ein schönes Leben </a:t>
            </a:r>
            <a:r>
              <a:rPr lang="de-DE" dirty="0">
                <a:ea typeface="+mn-lt"/>
                <a:cs typeface="+mn-lt"/>
              </a:rPr>
              <a:t/>
            </a:r>
            <a:br>
              <a:rPr lang="de-DE" dirty="0">
                <a:ea typeface="+mn-lt"/>
                <a:cs typeface="+mn-lt"/>
              </a:rPr>
            </a:br>
            <a:r>
              <a:rPr lang="de-DE" dirty="0">
                <a:ea typeface="+mn-lt"/>
                <a:cs typeface="+mn-lt"/>
              </a:rPr>
              <a:t/>
            </a:r>
            <a:br>
              <a:rPr lang="de-DE" dirty="0">
                <a:ea typeface="+mn-lt"/>
                <a:cs typeface="+mn-lt"/>
              </a:rPr>
            </a:br>
            <a:r>
              <a:rPr lang="de-DE">
                <a:cs typeface="Arial"/>
              </a:rPr>
              <a:t>…</a:t>
            </a:r>
            <a:endParaRPr lang="de-DE" dirty="0">
              <a:cs typeface="Arial"/>
            </a:endParaRPr>
          </a:p>
          <a:p>
            <a:pPr algn="l"/>
            <a:endParaRPr lang="de-DE" dirty="0">
              <a:cs typeface="Arial"/>
            </a:endParaRPr>
          </a:p>
        </p:txBody>
      </p:sp>
      <p:pic>
        <p:nvPicPr>
          <p:cNvPr id="4" name="Grafik 4" descr="Ein Bild, das Gras, draußen, Person enthält.&#10;&#10;Beschreibung automatisch generiert.">
            <a:extLst>
              <a:ext uri="{FF2B5EF4-FFF2-40B4-BE49-F238E27FC236}">
                <a16:creationId xmlns:a16="http://schemas.microsoft.com/office/drawing/2014/main" id="{2FDD5B36-5A42-4AC6-BA8D-885AAD5324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234" y="3182607"/>
            <a:ext cx="3732296" cy="3668529"/>
          </a:xfrm>
          <a:prstGeom prst="rect">
            <a:avLst/>
          </a:prstGeom>
        </p:spPr>
      </p:pic>
      <p:pic>
        <p:nvPicPr>
          <p:cNvPr id="6" name="Grafik 2" descr="Ein Bild, das Baum, draußen, Boden, Person enthält.&#10;&#10;Beschreibung automatisch generiert.">
            <a:extLst>
              <a:ext uri="{FF2B5EF4-FFF2-40B4-BE49-F238E27FC236}">
                <a16:creationId xmlns:a16="http://schemas.microsoft.com/office/drawing/2014/main" id="{E93C7798-ED1A-4166-8A99-9EA241FE82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415" y="3186562"/>
            <a:ext cx="4895850" cy="3676650"/>
          </a:xfrm>
          <a:prstGeom prst="rect">
            <a:avLst/>
          </a:prstGeom>
        </p:spPr>
      </p:pic>
      <p:pic>
        <p:nvPicPr>
          <p:cNvPr id="7" name="Grafik 7" descr="Ein Bild, das Text, Pflanze enthält.&#10;&#10;Beschreibung automatisch generiert.">
            <a:extLst>
              <a:ext uri="{FF2B5EF4-FFF2-40B4-BE49-F238E27FC236}">
                <a16:creationId xmlns:a16="http://schemas.microsoft.com/office/drawing/2014/main" id="{290F6042-A4FA-491D-AAD3-B33BF7B741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646" y="4364639"/>
            <a:ext cx="1823048" cy="2398797"/>
          </a:xfrm>
          <a:prstGeom prst="rect">
            <a:avLst/>
          </a:prstGeom>
        </p:spPr>
      </p:pic>
      <p:pic>
        <p:nvPicPr>
          <p:cNvPr id="8" name="Grafik 8" descr="Ein Bild, das Text, ClipArt enthält.&#10;&#10;Beschreibung automatisch generiert.">
            <a:extLst>
              <a:ext uri="{FF2B5EF4-FFF2-40B4-BE49-F238E27FC236}">
                <a16:creationId xmlns:a16="http://schemas.microsoft.com/office/drawing/2014/main" id="{6543D943-CD24-4F86-969A-267516392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879" y="645364"/>
            <a:ext cx="27336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61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92</Words>
  <Application>Microsoft Office PowerPoint</Application>
  <PresentationFormat>Breitbild</PresentationFormat>
  <Paragraphs>20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Montserrat</vt:lpstr>
      <vt:lpstr>MS Shell Dlg 2</vt:lpstr>
      <vt:lpstr>Wingdings</vt:lpstr>
      <vt:lpstr>Wingdings 3</vt:lpstr>
      <vt:lpstr>Madison</vt:lpstr>
      <vt:lpstr>PowerPoint-Präsentation</vt:lpstr>
      <vt:lpstr>Foodsharing</vt:lpstr>
      <vt:lpstr>Begegnung schaffen, Lebensmittel verkochen, Teilen fördern &amp; Aufklären</vt:lpstr>
      <vt:lpstr>Was kommt nach dem Teilen, Retten, wohin mit den Lebensmittelabfällen?</vt:lpstr>
      <vt:lpstr>3 Gemeinschaftsgärten: KIQ (KulturIntegrationsQuatier der Stadt), Lebendiges Haus, Heimatverein Achenbach</vt:lpstr>
      <vt:lpstr>Saatgutfestivals &amp; mobiler Saatgutverteiler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Wiebke_Beushausen</dc:creator>
  <cp:lastModifiedBy> </cp:lastModifiedBy>
  <cp:revision>391</cp:revision>
  <dcterms:created xsi:type="dcterms:W3CDTF">2021-04-12T11:00:55Z</dcterms:created>
  <dcterms:modified xsi:type="dcterms:W3CDTF">2021-04-23T09:06:20Z</dcterms:modified>
</cp:coreProperties>
</file>